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2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852e8772251015903dc1165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38" y="0"/>
            <a:ext cx="9142762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Вышивание – древних славян ремесло,</a:t>
            </a:r>
            <a:endParaRPr lang="ru-RU" sz="40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И душою я в нем растворяюсь,</a:t>
            </a:r>
            <a:endParaRPr lang="ru-RU" sz="40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И становится снова на сердце тепло,</a:t>
            </a:r>
            <a:endParaRPr lang="ru-RU" sz="40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Когда пялец привычно касаюсь.</a:t>
            </a:r>
            <a:endParaRPr lang="ru-RU" sz="40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852e8772251015903dc1165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38" y="0"/>
            <a:ext cx="9142762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2015-04-14 11-46-4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3" y="500042"/>
            <a:ext cx="8072494" cy="5626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852e8772251015903dc1165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38" y="0"/>
            <a:ext cx="9142762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2014-12-31 21-11-19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500042"/>
            <a:ext cx="8001056" cy="5786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852e8772251015903dc1165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38" y="0"/>
            <a:ext cx="9142762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2015-11-30 11-50-2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929190" cy="4048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:\Users\user\Desktop\2015-11-30 11-52-1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14810" y="3024186"/>
            <a:ext cx="4929190" cy="3833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852e8772251015903dc1165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38" y="0"/>
            <a:ext cx="9142762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C:\Users\user\Desktop\2014-12-31 21-11-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2616839"/>
            <a:ext cx="4929190" cy="4241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C:\Users\user\Desktop\2016-05-11 11-25-12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-1"/>
            <a:ext cx="4929190" cy="40760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2017-12-14T18:03:29Z</dcterms:created>
  <dcterms:modified xsi:type="dcterms:W3CDTF">2017-12-14T18:25:44Z</dcterms:modified>
</cp:coreProperties>
</file>